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on33-python-s15-visualizacao-de-dados-Superloja/mapa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F3409044-2521-43C5-BA91-FC1C9D9290C6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pt-br">
                <a:hlinkClick r:id="rId6"/>
              </a:rPr>
              <a:t>on33-python-s15-visualizacao-de-dados - Superloja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4DE1C447-62B1-4692-905E-3E4B5DA766C8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Arquivo criado em: 9/27/2024 4:04:43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plot subcategoria (4)" id="10" name="slide10">
            <a:extLst>
              <a:ext uri="{FF2B5EF4-FFF2-40B4-BE49-F238E27FC236}">
                <a16:creationId xmlns:a16="http://schemas.microsoft.com/office/drawing/2014/main" id="{24397894-C5C9-4AE0-839D-40963F480E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877" y="0"/>
            <a:ext cx="2104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gem lucro 1" id="11" name="slide11">
            <a:extLst>
              <a:ext uri="{FF2B5EF4-FFF2-40B4-BE49-F238E27FC236}">
                <a16:creationId xmlns:a16="http://schemas.microsoft.com/office/drawing/2014/main" id="{4402CCF1-CC24-4D69-92D7-9F5BEECFCF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013"/>
            <a:ext cx="12192000" cy="3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gem lucro 1 (2)" id="12" name="slide12">
            <a:extLst>
              <a:ext uri="{FF2B5EF4-FFF2-40B4-BE49-F238E27FC236}">
                <a16:creationId xmlns:a16="http://schemas.microsoft.com/office/drawing/2014/main" id="{B590D805-9F5E-49E7-9C13-F458BCE1D0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854"/>
            <a:ext cx="12192000" cy="378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gem lucro 1 (3)" id="13" name="slide13">
            <a:extLst>
              <a:ext uri="{FF2B5EF4-FFF2-40B4-BE49-F238E27FC236}">
                <a16:creationId xmlns:a16="http://schemas.microsoft.com/office/drawing/2014/main" id="{DB31A82D-11C7-4347-B0CE-62722D574E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216"/>
            <a:ext cx="12192000" cy="377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gem lucro 1 (4)" id="14" name="slide14">
            <a:extLst>
              <a:ext uri="{FF2B5EF4-FFF2-40B4-BE49-F238E27FC236}">
                <a16:creationId xmlns:a16="http://schemas.microsoft.com/office/drawing/2014/main" id="{7B9D2EEA-71E5-436D-B90E-CB122D44AC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854"/>
            <a:ext cx="12192000" cy="378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ilha 13" id="15" name="slide15">
            <a:extLst>
              <a:ext uri="{FF2B5EF4-FFF2-40B4-BE49-F238E27FC236}">
                <a16:creationId xmlns:a16="http://schemas.microsoft.com/office/drawing/2014/main" id="{494E1823-6CCC-4056-8E67-9140E19DB4B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27" y="0"/>
            <a:ext cx="70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grama" id="16" name="slide16">
            <a:extLst>
              <a:ext uri="{FF2B5EF4-FFF2-40B4-BE49-F238E27FC236}">
                <a16:creationId xmlns:a16="http://schemas.microsoft.com/office/drawing/2014/main" id="{4C549B04-961B-4A62-B230-4EFD484615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07"/>
            <a:ext cx="12192000" cy="65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grama 2" id="17" name="slide17">
            <a:extLst>
              <a:ext uri="{FF2B5EF4-FFF2-40B4-BE49-F238E27FC236}">
                <a16:creationId xmlns:a16="http://schemas.microsoft.com/office/drawing/2014/main" id="{07ED5111-F6BE-458D-AA95-9A1785E5DB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07"/>
            <a:ext cx="12192000" cy="65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ilha 17" id="18" name="slide18">
            <a:extLst>
              <a:ext uri="{FF2B5EF4-FFF2-40B4-BE49-F238E27FC236}">
                <a16:creationId xmlns:a16="http://schemas.microsoft.com/office/drawing/2014/main" id="{B5F9D275-8E6C-49DD-8FC3-D76E30F778C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02" y="0"/>
            <a:ext cx="10015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ilha 17 (2)" id="19" name="slide19">
            <a:extLst>
              <a:ext uri="{FF2B5EF4-FFF2-40B4-BE49-F238E27FC236}">
                <a16:creationId xmlns:a16="http://schemas.microsoft.com/office/drawing/2014/main" id="{A82864A1-0528-4D23-9896-B37B86D2A0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04" y="0"/>
            <a:ext cx="7961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" id="2" name="slide2">
            <a:extLst>
              <a:ext uri="{FF2B5EF4-FFF2-40B4-BE49-F238E27FC236}">
                <a16:creationId xmlns:a16="http://schemas.microsoft.com/office/drawing/2014/main" id="{F6DDF6A3-CBFA-46F3-B193-D7FA6AE23B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12" y="0"/>
            <a:ext cx="134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ilha 17 (3)" id="20" name="slide20">
            <a:extLst>
              <a:ext uri="{FF2B5EF4-FFF2-40B4-BE49-F238E27FC236}">
                <a16:creationId xmlns:a16="http://schemas.microsoft.com/office/drawing/2014/main" id="{81F5B458-26D9-4E82-B8C3-24C71F49FB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07"/>
            <a:ext cx="12192000" cy="65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ilha 17 (4)" id="21" name="slide21">
            <a:extLst>
              <a:ext uri="{FF2B5EF4-FFF2-40B4-BE49-F238E27FC236}">
                <a16:creationId xmlns:a16="http://schemas.microsoft.com/office/drawing/2014/main" id="{808D56E8-3186-4457-BE32-5A1DDD27C5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66"/>
            <a:ext cx="12192000" cy="660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ilha 17 (5)" id="22" name="slide22">
            <a:extLst>
              <a:ext uri="{FF2B5EF4-FFF2-40B4-BE49-F238E27FC236}">
                <a16:creationId xmlns:a16="http://schemas.microsoft.com/office/drawing/2014/main" id="{A5DCFAE0-3625-4BC1-80AA-F0AB227318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04"/>
            <a:ext cx="12192000" cy="66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ilha 17 (6)" id="23" name="slide23">
            <a:extLst>
              <a:ext uri="{FF2B5EF4-FFF2-40B4-BE49-F238E27FC236}">
                <a16:creationId xmlns:a16="http://schemas.microsoft.com/office/drawing/2014/main" id="{1878BE44-5B82-4F97-AC04-6DB6E62E6C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77"/>
            <a:ext cx="12192000" cy="66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ilha 17 (7)" id="24" name="slide24">
            <a:extLst>
              <a:ext uri="{FF2B5EF4-FFF2-40B4-BE49-F238E27FC236}">
                <a16:creationId xmlns:a16="http://schemas.microsoft.com/office/drawing/2014/main" id="{7A327DB6-820C-4225-B717-9463FA78489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04"/>
            <a:ext cx="12192000" cy="66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persao" id="25" name="slide25">
            <a:extLst>
              <a:ext uri="{FF2B5EF4-FFF2-40B4-BE49-F238E27FC236}">
                <a16:creationId xmlns:a16="http://schemas.microsoft.com/office/drawing/2014/main" id="{D3457E44-7FB3-4E52-9BD8-A17C9CB7A7A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39" y="0"/>
            <a:ext cx="828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persao (2)" id="26" name="slide26">
            <a:extLst>
              <a:ext uri="{FF2B5EF4-FFF2-40B4-BE49-F238E27FC236}">
                <a16:creationId xmlns:a16="http://schemas.microsoft.com/office/drawing/2014/main" id="{C2C75BD8-593F-4A52-84C9-80D727D3068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67" y="0"/>
            <a:ext cx="791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persão 2 média" id="27" name="slide27">
            <a:extLst>
              <a:ext uri="{FF2B5EF4-FFF2-40B4-BE49-F238E27FC236}">
                <a16:creationId xmlns:a16="http://schemas.microsoft.com/office/drawing/2014/main" id="{319BE831-B975-4CC4-BA4C-76971BE315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74" y="0"/>
            <a:ext cx="7851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namica1" id="28" name="slide28">
            <a:extLst>
              <a:ext uri="{FF2B5EF4-FFF2-40B4-BE49-F238E27FC236}">
                <a16:creationId xmlns:a16="http://schemas.microsoft.com/office/drawing/2014/main" id="{86E72209-C770-4CE7-82E8-EBE56DA5E91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598" y="0"/>
            <a:ext cx="8020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namica2" id="29" name="slide29">
            <a:extLst>
              <a:ext uri="{FF2B5EF4-FFF2-40B4-BE49-F238E27FC236}">
                <a16:creationId xmlns:a16="http://schemas.microsoft.com/office/drawing/2014/main" id="{FF3239AF-5B2D-45CA-B73E-50415682FAF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53" y="0"/>
            <a:ext cx="629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ilha 2" id="3" name="slide3">
            <a:extLst>
              <a:ext uri="{FF2B5EF4-FFF2-40B4-BE49-F238E27FC236}">
                <a16:creationId xmlns:a16="http://schemas.microsoft.com/office/drawing/2014/main" id="{8BFA3D05-1797-4078-89B4-34ABCBDCD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995612"/>
            <a:ext cx="7620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ilha" id="30" name="slide30">
            <a:extLst>
              <a:ext uri="{FF2B5EF4-FFF2-40B4-BE49-F238E27FC236}">
                <a16:creationId xmlns:a16="http://schemas.microsoft.com/office/drawing/2014/main" id="{CA85C649-9D3F-411C-9909-5C8DB020C47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07"/>
            <a:ext cx="12192000" cy="65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xplot" id="31" name="slide31">
            <a:extLst>
              <a:ext uri="{FF2B5EF4-FFF2-40B4-BE49-F238E27FC236}">
                <a16:creationId xmlns:a16="http://schemas.microsoft.com/office/drawing/2014/main" id="{C16C15AD-6CEA-4AF1-A95A-2B2CD4E1A9A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07"/>
            <a:ext cx="12192000" cy="65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a" id="32" name="slide32">
            <a:extLst>
              <a:ext uri="{FF2B5EF4-FFF2-40B4-BE49-F238E27FC236}">
                <a16:creationId xmlns:a16="http://schemas.microsoft.com/office/drawing/2014/main" id="{A5B520DD-8604-417F-86BB-2230EFA2179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46"/>
            <a:ext cx="12192000" cy="66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ilha 3" id="4" name="slide4">
            <a:extLst>
              <a:ext uri="{FF2B5EF4-FFF2-40B4-BE49-F238E27FC236}">
                <a16:creationId xmlns:a16="http://schemas.microsoft.com/office/drawing/2014/main" id="{154E5768-A7C6-4E9B-BC80-497F354E5B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2455"/>
            <a:ext cx="12192000" cy="5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ntidade de Produtos Vendidos" id="5" name="slide5">
            <a:extLst>
              <a:ext uri="{FF2B5EF4-FFF2-40B4-BE49-F238E27FC236}">
                <a16:creationId xmlns:a16="http://schemas.microsoft.com/office/drawing/2014/main" id="{A556348C-30B9-4693-89E1-0AE2011A63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2455"/>
            <a:ext cx="12192000" cy="5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tmap1" id="6" name="slide6">
            <a:extLst>
              <a:ext uri="{FF2B5EF4-FFF2-40B4-BE49-F238E27FC236}">
                <a16:creationId xmlns:a16="http://schemas.microsoft.com/office/drawing/2014/main" id="{1097847F-792F-4D1D-BDC7-2E4590A4C1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1314450"/>
            <a:ext cx="6210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plot subcategoria" id="7" name="slide7">
            <a:extLst>
              <a:ext uri="{FF2B5EF4-FFF2-40B4-BE49-F238E27FC236}">
                <a16:creationId xmlns:a16="http://schemas.microsoft.com/office/drawing/2014/main" id="{1CC9C915-4820-4476-B2E9-9FA785F766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plot subcategoria (2)" id="8" name="slide8">
            <a:extLst>
              <a:ext uri="{FF2B5EF4-FFF2-40B4-BE49-F238E27FC236}">
                <a16:creationId xmlns:a16="http://schemas.microsoft.com/office/drawing/2014/main" id="{AE77D403-013E-4375-B795-9C995A57F6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3" y="0"/>
            <a:ext cx="11299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plot subcategoria (3)" id="9" name="slide9">
            <a:extLst>
              <a:ext uri="{FF2B5EF4-FFF2-40B4-BE49-F238E27FC236}">
                <a16:creationId xmlns:a16="http://schemas.microsoft.com/office/drawing/2014/main" id="{3B9D53DD-5EB3-4533-945A-86C83A1292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1683"/>
            <a:ext cx="12192000" cy="139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2024-09-27T04:04:49Z</dcterms:created>
  <dcterms:modified xsi:type="dcterms:W3CDTF">2024-09-27T04:04:49Z</dcterms:modified>
</cp:coreProperties>
</file>